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76" r:id="rId3"/>
    <p:sldId id="257" r:id="rId4"/>
    <p:sldId id="262" r:id="rId5"/>
    <p:sldId id="258" r:id="rId6"/>
    <p:sldId id="259" r:id="rId7"/>
    <p:sldId id="260" r:id="rId8"/>
    <p:sldId id="261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49052-C45B-4EE4-834A-C665DD1F887F}" type="datetimeFigureOut">
              <a:rPr lang="en-US" smtClean="0"/>
              <a:t>28-Feb-18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612B5-075A-40DE-AECF-11CE07D85B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181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49052-C45B-4EE4-834A-C665DD1F887F}" type="datetimeFigureOut">
              <a:rPr lang="en-US" smtClean="0"/>
              <a:t>28-Feb-18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612B5-075A-40DE-AECF-11CE07D85B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8332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49052-C45B-4EE4-834A-C665DD1F887F}" type="datetimeFigureOut">
              <a:rPr lang="en-US" smtClean="0"/>
              <a:t>28-Feb-18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612B5-075A-40DE-AECF-11CE07D85B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7450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9652001" y="5970382"/>
            <a:ext cx="2064010" cy="406494"/>
          </a:xfrm>
        </p:spPr>
        <p:txBody>
          <a:bodyPr anchor="t" anchorCtr="0">
            <a:noAutofit/>
          </a:bodyPr>
          <a:lstStyle>
            <a:lvl1pPr algn="ctr">
              <a:defRPr sz="1300"/>
            </a:lvl1pPr>
          </a:lstStyle>
          <a:p>
            <a:r>
              <a:rPr lang="en-US" dirty="0" smtClean="0"/>
              <a:t>Logo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65145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9652001" y="5970382"/>
            <a:ext cx="2064010" cy="406494"/>
          </a:xfrm>
        </p:spPr>
        <p:txBody>
          <a:bodyPr anchor="t" anchorCtr="0">
            <a:noAutofit/>
          </a:bodyPr>
          <a:lstStyle>
            <a:lvl1pPr algn="ctr">
              <a:defRPr sz="1300"/>
            </a:lvl1pPr>
          </a:lstStyle>
          <a:p>
            <a:r>
              <a:rPr lang="en-US" dirty="0" smtClean="0"/>
              <a:t>Logo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457321" y="2007065"/>
            <a:ext cx="11277600" cy="3459434"/>
          </a:xfrm>
        </p:spPr>
        <p:txBody>
          <a:bodyPr tIns="121944">
            <a:normAutofit/>
          </a:bodyPr>
          <a:lstStyle>
            <a:lvl1pPr marL="457063" indent="-457063">
              <a:spcBef>
                <a:spcPts val="1600"/>
              </a:spcBef>
              <a:buFont typeface="Wingdings 3" pitchFamily="18" charset="2"/>
              <a:buChar char="u"/>
              <a:defRPr sz="2999" baseline="0">
                <a:solidFill>
                  <a:srgbClr val="0F0F0F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lvl="0"/>
            <a:r>
              <a:rPr lang="en-US" dirty="0" smtClean="0"/>
              <a:t>Click to add text</a:t>
            </a:r>
            <a:endParaRPr lang="en-US" dirty="0"/>
          </a:p>
        </p:txBody>
      </p:sp>
      <p:sp>
        <p:nvSpPr>
          <p:cNvPr id="9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457306"/>
            <a:ext cx="11277600" cy="1346512"/>
          </a:xfrm>
        </p:spPr>
        <p:txBody>
          <a:bodyPr anchor="t">
            <a:normAutofit/>
          </a:bodyPr>
          <a:lstStyle>
            <a:lvl1pPr marL="0" indent="0" algn="ctr">
              <a:buNone/>
              <a:defRPr sz="3999" b="1" baseline="0">
                <a:solidFill>
                  <a:srgbClr val="FECE6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lvl="0"/>
            <a:r>
              <a:rPr lang="en-US" dirty="0" smtClean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39992087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9652001" y="5970382"/>
            <a:ext cx="2064010" cy="406494"/>
          </a:xfrm>
        </p:spPr>
        <p:txBody>
          <a:bodyPr anchor="t" anchorCtr="0">
            <a:noAutofit/>
          </a:bodyPr>
          <a:lstStyle>
            <a:lvl1pPr algn="ctr">
              <a:defRPr sz="1300"/>
            </a:lvl1pPr>
          </a:lstStyle>
          <a:p>
            <a:r>
              <a:rPr lang="en-US" dirty="0" smtClean="0"/>
              <a:t>Logo</a:t>
            </a:r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4953298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4450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9652001" y="5970382"/>
            <a:ext cx="2064010" cy="406494"/>
          </a:xfrm>
        </p:spPr>
        <p:txBody>
          <a:bodyPr anchor="t" anchorCtr="0">
            <a:noAutofit/>
          </a:bodyPr>
          <a:lstStyle>
            <a:lvl1pPr algn="ctr">
              <a:defRPr sz="1300"/>
            </a:lvl1pPr>
          </a:lstStyle>
          <a:p>
            <a:r>
              <a:rPr lang="en-US" dirty="0" smtClean="0"/>
              <a:t>Logo</a:t>
            </a:r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37338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162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2"/>
            <a:ext cx="5384800" cy="4525963"/>
          </a:xfrm>
        </p:spPr>
        <p:txBody>
          <a:bodyPr/>
          <a:lstStyle>
            <a:lvl1pPr>
              <a:defRPr sz="2799"/>
            </a:lvl1pPr>
            <a:lvl2pPr>
              <a:defRPr sz="2399"/>
            </a:lvl2pPr>
            <a:lvl3pPr>
              <a:defRPr sz="1999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2"/>
            <a:ext cx="5384800" cy="4525963"/>
          </a:xfrm>
        </p:spPr>
        <p:txBody>
          <a:bodyPr/>
          <a:lstStyle>
            <a:lvl1pPr>
              <a:defRPr sz="2799"/>
            </a:lvl1pPr>
            <a:lvl2pPr>
              <a:defRPr sz="2399"/>
            </a:lvl2pPr>
            <a:lvl3pPr>
              <a:defRPr sz="1999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28-Feb-18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59843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399"/>
            </a:lvl1pPr>
            <a:lvl2pPr>
              <a:defRPr sz="1999"/>
            </a:lvl2pPr>
            <a:lvl3pPr>
              <a:defRPr sz="1799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4" cy="63976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4" cy="3951288"/>
          </a:xfrm>
        </p:spPr>
        <p:txBody>
          <a:bodyPr/>
          <a:lstStyle>
            <a:lvl1pPr>
              <a:defRPr sz="2399"/>
            </a:lvl1pPr>
            <a:lvl2pPr>
              <a:defRPr sz="1999"/>
            </a:lvl2pPr>
            <a:lvl3pPr>
              <a:defRPr sz="1799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28-Feb-18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4488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28-Feb-18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863392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28-Feb-18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137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49052-C45B-4EE4-834A-C665DD1F887F}" type="datetimeFigureOut">
              <a:rPr lang="en-US" smtClean="0"/>
              <a:t>28-Feb-18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612B5-075A-40DE-AECF-11CE07D85B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0609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1999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3199"/>
            </a:lvl1pPr>
            <a:lvl2pPr>
              <a:defRPr sz="2799"/>
            </a:lvl2pPr>
            <a:lvl3pPr>
              <a:defRPr sz="2399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63" indent="0">
              <a:buNone/>
              <a:defRPr sz="1200"/>
            </a:lvl2pPr>
            <a:lvl3pPr marL="914126" indent="0">
              <a:buNone/>
              <a:defRPr sz="1000"/>
            </a:lvl3pPr>
            <a:lvl4pPr marL="1371189" indent="0">
              <a:buNone/>
              <a:defRPr sz="900"/>
            </a:lvl4pPr>
            <a:lvl5pPr marL="1828251" indent="0">
              <a:buNone/>
              <a:defRPr sz="900"/>
            </a:lvl5pPr>
            <a:lvl6pPr marL="2285314" indent="0">
              <a:buNone/>
              <a:defRPr sz="900"/>
            </a:lvl6pPr>
            <a:lvl7pPr marL="2742377" indent="0">
              <a:buNone/>
              <a:defRPr sz="900"/>
            </a:lvl7pPr>
            <a:lvl8pPr marL="3199440" indent="0">
              <a:buNone/>
              <a:defRPr sz="900"/>
            </a:lvl8pPr>
            <a:lvl9pPr marL="3656503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28-Feb-18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1324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8" y="4800600"/>
            <a:ext cx="7315200" cy="566738"/>
          </a:xfrm>
        </p:spPr>
        <p:txBody>
          <a:bodyPr anchor="b"/>
          <a:lstStyle>
            <a:lvl1pPr algn="l">
              <a:defRPr sz="1999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8" y="612775"/>
            <a:ext cx="7315200" cy="4114800"/>
          </a:xfrm>
        </p:spPr>
        <p:txBody>
          <a:bodyPr/>
          <a:lstStyle>
            <a:lvl1pPr marL="0" indent="0">
              <a:buNone/>
              <a:defRPr sz="3199"/>
            </a:lvl1pPr>
            <a:lvl2pPr marL="457063" indent="0">
              <a:buNone/>
              <a:defRPr sz="2799"/>
            </a:lvl2pPr>
            <a:lvl3pPr marL="914126" indent="0">
              <a:buNone/>
              <a:defRPr sz="2399"/>
            </a:lvl3pPr>
            <a:lvl4pPr marL="1371189" indent="0">
              <a:buNone/>
              <a:defRPr sz="1999"/>
            </a:lvl4pPr>
            <a:lvl5pPr marL="1828251" indent="0">
              <a:buNone/>
              <a:defRPr sz="1999"/>
            </a:lvl5pPr>
            <a:lvl6pPr marL="2285314" indent="0">
              <a:buNone/>
              <a:defRPr sz="1999"/>
            </a:lvl6pPr>
            <a:lvl7pPr marL="2742377" indent="0">
              <a:buNone/>
              <a:defRPr sz="1999"/>
            </a:lvl7pPr>
            <a:lvl8pPr marL="3199440" indent="0">
              <a:buNone/>
              <a:defRPr sz="1999"/>
            </a:lvl8pPr>
            <a:lvl9pPr marL="3656503" indent="0">
              <a:buNone/>
              <a:defRPr sz="1999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63" indent="0">
              <a:buNone/>
              <a:defRPr sz="1200"/>
            </a:lvl2pPr>
            <a:lvl3pPr marL="914126" indent="0">
              <a:buNone/>
              <a:defRPr sz="1000"/>
            </a:lvl3pPr>
            <a:lvl4pPr marL="1371189" indent="0">
              <a:buNone/>
              <a:defRPr sz="900"/>
            </a:lvl4pPr>
            <a:lvl5pPr marL="1828251" indent="0">
              <a:buNone/>
              <a:defRPr sz="900"/>
            </a:lvl5pPr>
            <a:lvl6pPr marL="2285314" indent="0">
              <a:buNone/>
              <a:defRPr sz="900"/>
            </a:lvl6pPr>
            <a:lvl7pPr marL="2742377" indent="0">
              <a:buNone/>
              <a:defRPr sz="900"/>
            </a:lvl7pPr>
            <a:lvl8pPr marL="3199440" indent="0">
              <a:buNone/>
              <a:defRPr sz="900"/>
            </a:lvl8pPr>
            <a:lvl9pPr marL="3656503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28-Feb-18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12534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28-Feb-18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65735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28-Feb-18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35682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49052-C45B-4EE4-834A-C665DD1F887F}" type="datetimeFigureOut">
              <a:rPr lang="en-US" smtClean="0"/>
              <a:t>28-Feb-18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612B5-075A-40DE-AECF-11CE07D85B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854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49052-C45B-4EE4-834A-C665DD1F887F}" type="datetimeFigureOut">
              <a:rPr lang="en-US" smtClean="0"/>
              <a:t>28-Feb-18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612B5-075A-40DE-AECF-11CE07D85B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789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49052-C45B-4EE4-834A-C665DD1F887F}" type="datetimeFigureOut">
              <a:rPr lang="en-US" smtClean="0"/>
              <a:t>28-Feb-18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612B5-075A-40DE-AECF-11CE07D85B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627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49052-C45B-4EE4-834A-C665DD1F887F}" type="datetimeFigureOut">
              <a:rPr lang="en-US" smtClean="0"/>
              <a:t>28-Feb-18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612B5-075A-40DE-AECF-11CE07D85B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345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49052-C45B-4EE4-834A-C665DD1F887F}" type="datetimeFigureOut">
              <a:rPr lang="en-US" smtClean="0"/>
              <a:t>28-Feb-18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612B5-075A-40DE-AECF-11CE07D85B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4442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49052-C45B-4EE4-834A-C665DD1F887F}" type="datetimeFigureOut">
              <a:rPr lang="en-US" smtClean="0"/>
              <a:t>28-Feb-18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612B5-075A-40DE-AECF-11CE07D85B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999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49052-C45B-4EE4-834A-C665DD1F887F}" type="datetimeFigureOut">
              <a:rPr lang="en-US" smtClean="0"/>
              <a:t>28-Feb-18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612B5-075A-40DE-AECF-11CE07D85B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17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A49052-C45B-4EE4-834A-C665DD1F887F}" type="datetimeFigureOut">
              <a:rPr lang="en-US" smtClean="0"/>
              <a:t>28-Feb-18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5612B5-075A-40DE-AECF-11CE07D85B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8588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2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1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28-Feb-18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8586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126" rtl="0" eaLnBrk="1" latinLnBrk="0" hangingPunct="1">
        <a:spcBef>
          <a:spcPct val="0"/>
        </a:spcBef>
        <a:buNone/>
        <a:defRPr sz="43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797" indent="-342797" algn="l" defTabSz="914126" rtl="0" eaLnBrk="1" latinLnBrk="0" hangingPunct="1">
        <a:spcBef>
          <a:spcPct val="20000"/>
        </a:spcBef>
        <a:buFont typeface="Arial" pitchFamily="34" charset="0"/>
        <a:buChar char="•"/>
        <a:defRPr sz="3199" kern="1200">
          <a:solidFill>
            <a:schemeClr val="tx1"/>
          </a:solidFill>
          <a:latin typeface="+mn-lt"/>
          <a:ea typeface="+mn-ea"/>
          <a:cs typeface="+mn-cs"/>
        </a:defRPr>
      </a:lvl1pPr>
      <a:lvl2pPr marL="742727" indent="-285664" algn="l" defTabSz="914126" rtl="0" eaLnBrk="1" latinLnBrk="0" hangingPunct="1">
        <a:spcBef>
          <a:spcPct val="20000"/>
        </a:spcBef>
        <a:buFont typeface="Arial" pitchFamily="34" charset="0"/>
        <a:buChar char="–"/>
        <a:defRPr sz="2799" kern="1200">
          <a:solidFill>
            <a:schemeClr val="tx1"/>
          </a:solidFill>
          <a:latin typeface="+mn-lt"/>
          <a:ea typeface="+mn-ea"/>
          <a:cs typeface="+mn-cs"/>
        </a:defRPr>
      </a:lvl2pPr>
      <a:lvl3pPr marL="1142657" indent="-228531" algn="l" defTabSz="914126" rtl="0" eaLnBrk="1" latinLnBrk="0" hangingPunct="1">
        <a:spcBef>
          <a:spcPct val="20000"/>
        </a:spcBef>
        <a:buFont typeface="Arial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599720" indent="-228531" algn="l" defTabSz="914126" rtl="0" eaLnBrk="1" latinLnBrk="0" hangingPunct="1">
        <a:spcBef>
          <a:spcPct val="20000"/>
        </a:spcBef>
        <a:buFont typeface="Arial" pitchFamily="34" charset="0"/>
        <a:buChar char="–"/>
        <a:defRPr sz="19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783" indent="-228531" algn="l" defTabSz="914126" rtl="0" eaLnBrk="1" latinLnBrk="0" hangingPunct="1">
        <a:spcBef>
          <a:spcPct val="20000"/>
        </a:spcBef>
        <a:buFont typeface="Arial" pitchFamily="34" charset="0"/>
        <a:buChar char="»"/>
        <a:defRPr sz="19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846" indent="-228531" algn="l" defTabSz="914126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6pPr>
      <a:lvl7pPr marL="2970908" indent="-228531" algn="l" defTabSz="914126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7pPr>
      <a:lvl8pPr marL="3427971" indent="-228531" algn="l" defTabSz="914126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8pPr>
      <a:lvl9pPr marL="3885034" indent="-228531" algn="l" defTabSz="914126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" y="3124279"/>
            <a:ext cx="12192000" cy="2630061"/>
          </a:xfrm>
          <a:prstGeom prst="rect">
            <a:avLst/>
          </a:prstGeom>
          <a:solidFill>
            <a:schemeClr val="tx1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>
              <a:solidFill>
                <a:prstClr val="white"/>
              </a:solidFill>
            </a:endParaRPr>
          </a:p>
        </p:txBody>
      </p:sp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1040" y="6065637"/>
            <a:ext cx="2346109" cy="410569"/>
          </a:xfrm>
          <a:effectLst>
            <a:outerShdw blurRad="50800" dist="25400" dir="2700000" algn="tl" rotWithShape="0">
              <a:prstClr val="black"/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230127" y="3465244"/>
            <a:ext cx="11730158" cy="923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398" b="1" spc="300" dirty="0">
                <a:solidFill>
                  <a:srgbClr val="BE8E2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CHAPTER 2: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30127" y="4388335"/>
            <a:ext cx="11730158" cy="5846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199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" pitchFamily="18" charset="0"/>
              </a:rPr>
              <a:t> </a:t>
            </a:r>
            <a:r>
              <a:rPr lang="en-US" sz="3199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Awaken Your </a:t>
            </a:r>
            <a:r>
              <a:rPr lang="en-US" sz="3199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Unconscious </a:t>
            </a:r>
            <a:r>
              <a:rPr lang="en-US" sz="3199" b="1" dirty="0" err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Behaviour</a:t>
            </a:r>
            <a:r>
              <a:rPr lang="en-US" sz="3199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220896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584" y="3002894"/>
            <a:ext cx="10515600" cy="2852737"/>
          </a:xfrm>
        </p:spPr>
        <p:txBody>
          <a:bodyPr>
            <a:normAutofit/>
          </a:bodyPr>
          <a:lstStyle/>
          <a:p>
            <a:r>
              <a:rPr lang="en-US" sz="45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Unconscious memories hold you back.</a:t>
            </a:r>
            <a:endParaRPr lang="en-US" sz="45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Picture Placeholder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1040" y="6065637"/>
            <a:ext cx="2346109" cy="410569"/>
          </a:xfrm>
          <a:prstGeom prst="rect">
            <a:avLst/>
          </a:prstGeom>
          <a:effectLst>
            <a:outerShdw blurRad="50800" dist="25400" dir="2700000" algn="tl" rotWithShape="0">
              <a:prstClr val="black"/>
            </a:outerShdw>
          </a:effectLst>
        </p:spPr>
      </p:pic>
    </p:spTree>
    <p:extLst>
      <p:ext uri="{BB962C8B-B14F-4D97-AF65-F5344CB8AC3E}">
        <p14:creationId xmlns:p14="http://schemas.microsoft.com/office/powerpoint/2010/main" val="40451429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1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3" y="3070374"/>
            <a:ext cx="10515600" cy="2852737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50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Stop saying no to opportunity; but don’t expect for that to bring you instant success.</a:t>
            </a:r>
            <a:br>
              <a:rPr lang="en-US" sz="50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US" sz="5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en-US" sz="5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US" sz="50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Having a bulletproof mind means accepting that losing is fine sometimes.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3" name="Picture Placeholder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1040" y="6065637"/>
            <a:ext cx="2346109" cy="410569"/>
          </a:xfrm>
          <a:prstGeom prst="rect">
            <a:avLst/>
          </a:prstGeom>
          <a:effectLst>
            <a:outerShdw blurRad="50800" dist="25400" dir="2700000" algn="tl" rotWithShape="0">
              <a:prstClr val="black"/>
            </a:outerShdw>
          </a:effectLst>
        </p:spPr>
      </p:pic>
    </p:spTree>
    <p:extLst>
      <p:ext uri="{BB962C8B-B14F-4D97-AF65-F5344CB8AC3E}">
        <p14:creationId xmlns:p14="http://schemas.microsoft.com/office/powerpoint/2010/main" val="29530076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9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0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Many successful people failed multiple times before succeeding.</a:t>
            </a:r>
            <a:endParaRPr lang="en-US" sz="5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Picture Placeholder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1040" y="6065637"/>
            <a:ext cx="2346109" cy="410569"/>
          </a:xfrm>
          <a:prstGeom prst="rect">
            <a:avLst/>
          </a:prstGeom>
          <a:effectLst>
            <a:outerShdw blurRad="50800" dist="25400" dir="2700000" algn="tl" rotWithShape="0">
              <a:prstClr val="black"/>
            </a:outerShdw>
          </a:effectLst>
        </p:spPr>
      </p:pic>
    </p:spTree>
    <p:extLst>
      <p:ext uri="{BB962C8B-B14F-4D97-AF65-F5344CB8AC3E}">
        <p14:creationId xmlns:p14="http://schemas.microsoft.com/office/powerpoint/2010/main" val="18947366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2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418792"/>
            <a:ext cx="10515600" cy="2852737"/>
          </a:xfrm>
        </p:spPr>
        <p:txBody>
          <a:bodyPr>
            <a:normAutofit/>
          </a:bodyPr>
          <a:lstStyle/>
          <a:p>
            <a:pPr algn="ctr"/>
            <a:r>
              <a:rPr lang="en-US" sz="50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 positive in the face of obstacles.</a:t>
            </a:r>
            <a:endParaRPr lang="en-US" sz="50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Picture Placeholder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1040" y="6065637"/>
            <a:ext cx="2346109" cy="410569"/>
          </a:xfrm>
          <a:prstGeom prst="rect">
            <a:avLst/>
          </a:prstGeom>
          <a:effectLst>
            <a:outerShdw blurRad="50800" dist="25400" dir="2700000" algn="tl" rotWithShape="0">
              <a:prstClr val="black"/>
            </a:outerShdw>
          </a:effectLst>
        </p:spPr>
      </p:pic>
    </p:spTree>
    <p:extLst>
      <p:ext uri="{BB962C8B-B14F-4D97-AF65-F5344CB8AC3E}">
        <p14:creationId xmlns:p14="http://schemas.microsoft.com/office/powerpoint/2010/main" val="22408457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032" y="1248080"/>
            <a:ext cx="7107382" cy="3491346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5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By thinking about what holds you back, you’ll be able to think about your decisions with a clearer lens</a:t>
            </a:r>
            <a:r>
              <a:rPr lang="en-US" sz="45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en-US" sz="4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Picture Placeholder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1040" y="6065637"/>
            <a:ext cx="2346109" cy="410569"/>
          </a:xfrm>
          <a:prstGeom prst="rect">
            <a:avLst/>
          </a:prstGeom>
          <a:effectLst>
            <a:outerShdw blurRad="50800" dist="25400" dir="2700000" algn="tl" rotWithShape="0">
              <a:prstClr val="black"/>
            </a:outerShdw>
          </a:effectLst>
        </p:spPr>
      </p:pic>
    </p:spTree>
    <p:extLst>
      <p:ext uri="{BB962C8B-B14F-4D97-AF65-F5344CB8AC3E}">
        <p14:creationId xmlns:p14="http://schemas.microsoft.com/office/powerpoint/2010/main" val="11507695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2000"/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0364" y="831273"/>
            <a:ext cx="7938656" cy="3782289"/>
          </a:xfrm>
          <a:noFill/>
        </p:spPr>
        <p:txBody>
          <a:bodyPr>
            <a:normAutofit/>
          </a:bodyPr>
          <a:lstStyle/>
          <a:p>
            <a:pPr algn="ctr"/>
            <a:r>
              <a:rPr lang="en-US" sz="50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How Do You </a:t>
            </a:r>
            <a:br>
              <a:rPr lang="en-US" sz="50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US" sz="50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Awaken Your Unconsciousness?</a:t>
            </a:r>
            <a:endParaRPr lang="en-US" sz="50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Picture Placeholder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1040" y="6065637"/>
            <a:ext cx="2346109" cy="410569"/>
          </a:xfrm>
          <a:prstGeom prst="rect">
            <a:avLst/>
          </a:prstGeom>
          <a:effectLst>
            <a:outerShdw blurRad="50800" dist="25400" dir="2700000" algn="tl" rotWithShape="0">
              <a:prstClr val="black"/>
            </a:outerShdw>
          </a:effectLst>
        </p:spPr>
      </p:pic>
    </p:spTree>
    <p:extLst>
      <p:ext uri="{BB962C8B-B14F-4D97-AF65-F5344CB8AC3E}">
        <p14:creationId xmlns:p14="http://schemas.microsoft.com/office/powerpoint/2010/main" val="8697286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1000"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2676" y="1790749"/>
            <a:ext cx="3574473" cy="2410690"/>
          </a:xfrm>
        </p:spPr>
        <p:txBody>
          <a:bodyPr>
            <a:normAutofit/>
          </a:bodyPr>
          <a:lstStyle/>
          <a:p>
            <a:pPr algn="ctr"/>
            <a:r>
              <a:rPr lang="en-US" sz="50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Notice your </a:t>
            </a:r>
            <a:r>
              <a:rPr lang="en-US" sz="5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quirks</a:t>
            </a:r>
          </a:p>
        </p:txBody>
      </p:sp>
      <p:pic>
        <p:nvPicPr>
          <p:cNvPr id="3" name="Picture Placeholder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1040" y="6065637"/>
            <a:ext cx="2346109" cy="410569"/>
          </a:xfrm>
          <a:prstGeom prst="rect">
            <a:avLst/>
          </a:prstGeom>
          <a:effectLst>
            <a:outerShdw blurRad="50800" dist="25400" dir="2700000" algn="tl" rotWithShape="0">
              <a:prstClr val="black"/>
            </a:outerShdw>
          </a:effectLst>
        </p:spPr>
      </p:pic>
    </p:spTree>
    <p:extLst>
      <p:ext uri="{BB962C8B-B14F-4D97-AF65-F5344CB8AC3E}">
        <p14:creationId xmlns:p14="http://schemas.microsoft.com/office/powerpoint/2010/main" val="16444873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3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7449" y="1117398"/>
            <a:ext cx="4180115" cy="3631520"/>
          </a:xfrm>
        </p:spPr>
        <p:txBody>
          <a:bodyPr>
            <a:noAutofit/>
          </a:bodyPr>
          <a:lstStyle/>
          <a:p>
            <a:pPr algn="ctr"/>
            <a:r>
              <a:rPr lang="en-US" sz="50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Write </a:t>
            </a:r>
            <a:r>
              <a:rPr lang="en-US" sz="5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them </a:t>
            </a:r>
            <a:r>
              <a:rPr lang="en-US" sz="50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down,</a:t>
            </a:r>
            <a:br>
              <a:rPr lang="en-US" sz="50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US" sz="50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figure </a:t>
            </a:r>
            <a:r>
              <a:rPr lang="en-US" sz="5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out </a:t>
            </a:r>
            <a:r>
              <a:rPr lang="en-US" sz="50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reasons.</a:t>
            </a:r>
            <a:endParaRPr lang="en-US" sz="50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Picture Placeholder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1040" y="6065637"/>
            <a:ext cx="2346109" cy="410569"/>
          </a:xfrm>
          <a:prstGeom prst="rect">
            <a:avLst/>
          </a:prstGeom>
          <a:effectLst>
            <a:outerShdw blurRad="50800" dist="25400" dir="2700000" algn="tl" rotWithShape="0">
              <a:prstClr val="black"/>
            </a:outerShdw>
          </a:effectLst>
        </p:spPr>
      </p:pic>
    </p:spTree>
    <p:extLst>
      <p:ext uri="{BB962C8B-B14F-4D97-AF65-F5344CB8AC3E}">
        <p14:creationId xmlns:p14="http://schemas.microsoft.com/office/powerpoint/2010/main" val="34949773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2000"/>
            <a:lum/>
          </a:blip>
          <a:srcRect/>
          <a:stretch>
            <a:fillRect t="-18000" b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0650" y="2438400"/>
            <a:ext cx="7354207" cy="1470932"/>
          </a:xfrm>
        </p:spPr>
        <p:txBody>
          <a:bodyPr>
            <a:normAutofit/>
          </a:bodyPr>
          <a:lstStyle/>
          <a:p>
            <a:pPr algn="ctr"/>
            <a:r>
              <a:rPr lang="en-US" sz="50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Make a </a:t>
            </a:r>
            <a:br>
              <a:rPr lang="en-US" sz="50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US" sz="50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</a:t>
            </a:r>
            <a:r>
              <a:rPr lang="en-US" sz="5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mental note</a:t>
            </a:r>
            <a:r>
              <a:rPr lang="en-US" sz="50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”.</a:t>
            </a:r>
            <a:endParaRPr lang="en-US" sz="50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Picture Placeholder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1040" y="6065637"/>
            <a:ext cx="2346109" cy="410569"/>
          </a:xfrm>
          <a:prstGeom prst="rect">
            <a:avLst/>
          </a:prstGeom>
          <a:effectLst>
            <a:outerShdw blurRad="50800" dist="25400" dir="2700000" algn="tl" rotWithShape="0">
              <a:prstClr val="black"/>
            </a:outerShdw>
          </a:effectLst>
        </p:spPr>
      </p:pic>
    </p:spTree>
    <p:extLst>
      <p:ext uri="{BB962C8B-B14F-4D97-AF65-F5344CB8AC3E}">
        <p14:creationId xmlns:p14="http://schemas.microsoft.com/office/powerpoint/2010/main" val="31825332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1694" y="2566575"/>
            <a:ext cx="5612493" cy="1209675"/>
          </a:xfrm>
        </p:spPr>
        <p:txBody>
          <a:bodyPr>
            <a:noAutofit/>
          </a:bodyPr>
          <a:lstStyle/>
          <a:p>
            <a:pPr algn="ctr"/>
            <a:r>
              <a:rPr lang="en-US" sz="5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Take small </a:t>
            </a:r>
            <a:r>
              <a:rPr lang="en-US" sz="50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risks.</a:t>
            </a:r>
            <a:endParaRPr lang="en-US" sz="50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Picture Placeholder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1040" y="6065637"/>
            <a:ext cx="2346109" cy="410569"/>
          </a:xfrm>
          <a:prstGeom prst="rect">
            <a:avLst/>
          </a:prstGeom>
          <a:effectLst>
            <a:outerShdw blurRad="50800" dist="25400" dir="2700000" algn="tl" rotWithShape="0">
              <a:prstClr val="black"/>
            </a:outerShdw>
          </a:effectLst>
        </p:spPr>
      </p:pic>
    </p:spTree>
    <p:extLst>
      <p:ext uri="{BB962C8B-B14F-4D97-AF65-F5344CB8AC3E}">
        <p14:creationId xmlns:p14="http://schemas.microsoft.com/office/powerpoint/2010/main" val="1926919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8000"/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27065" y="930566"/>
            <a:ext cx="10515600" cy="2852737"/>
          </a:xfrm>
          <a:noFill/>
        </p:spPr>
        <p:txBody>
          <a:bodyPr/>
          <a:lstStyle/>
          <a:p>
            <a:pPr algn="ctr"/>
            <a:r>
              <a:rPr lang="en-US" sz="5000" b="1" u="sng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Analogy  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4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Iceberg = Unconscious Mind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Picture Placeholder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1040" y="6065637"/>
            <a:ext cx="2346109" cy="410569"/>
          </a:xfrm>
          <a:prstGeom prst="rect">
            <a:avLst/>
          </a:prstGeom>
          <a:effectLst>
            <a:outerShdw blurRad="50800" dist="25400" dir="2700000" algn="tl" rotWithShape="0">
              <a:prstClr val="black"/>
            </a:outerShdw>
          </a:effectLst>
        </p:spPr>
      </p:pic>
    </p:spTree>
    <p:extLst>
      <p:ext uri="{BB962C8B-B14F-4D97-AF65-F5344CB8AC3E}">
        <p14:creationId xmlns:p14="http://schemas.microsoft.com/office/powerpoint/2010/main" val="33688360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92000"/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1040" y="6065637"/>
            <a:ext cx="2346109" cy="410569"/>
          </a:xfrm>
          <a:prstGeom prst="rect">
            <a:avLst/>
          </a:prstGeom>
          <a:effectLst>
            <a:outerShdw blurRad="50800" dist="25400" dir="2700000" algn="tl" rotWithShape="0">
              <a:prstClr val="black"/>
            </a:outerShdw>
          </a:effectLst>
        </p:spPr>
      </p:pic>
    </p:spTree>
    <p:extLst>
      <p:ext uri="{BB962C8B-B14F-4D97-AF65-F5344CB8AC3E}">
        <p14:creationId xmlns:p14="http://schemas.microsoft.com/office/powerpoint/2010/main" val="40450279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72836" y="2689928"/>
            <a:ext cx="10433050" cy="1403639"/>
          </a:xfrm>
          <a:noFill/>
        </p:spPr>
        <p:txBody>
          <a:bodyPr>
            <a:noAutofit/>
          </a:bodyPr>
          <a:lstStyle/>
          <a:p>
            <a:pPr algn="ctr"/>
            <a:r>
              <a:rPr lang="en-US" sz="50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unconscious mind consists of :</a:t>
            </a:r>
            <a:endParaRPr lang="en-US" sz="50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Picture Placeholder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1040" y="6065637"/>
            <a:ext cx="2346109" cy="410569"/>
          </a:xfrm>
          <a:prstGeom prst="rect">
            <a:avLst/>
          </a:prstGeom>
          <a:effectLst>
            <a:outerShdw blurRad="50800" dist="25400" dir="2700000" algn="tl" rotWithShape="0">
              <a:prstClr val="black"/>
            </a:outerShdw>
          </a:effectLst>
        </p:spPr>
      </p:pic>
    </p:spTree>
    <p:extLst>
      <p:ext uri="{BB962C8B-B14F-4D97-AF65-F5344CB8AC3E}">
        <p14:creationId xmlns:p14="http://schemas.microsoft.com/office/powerpoint/2010/main" val="39266591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1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236518" y="3363479"/>
            <a:ext cx="9802091" cy="87601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5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Motivations and Instincts</a:t>
            </a:r>
          </a:p>
        </p:txBody>
      </p:sp>
      <p:pic>
        <p:nvPicPr>
          <p:cNvPr id="3" name="Picture Placeholder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1040" y="6065637"/>
            <a:ext cx="2346109" cy="410569"/>
          </a:xfrm>
          <a:prstGeom prst="rect">
            <a:avLst/>
          </a:prstGeom>
          <a:effectLst>
            <a:outerShdw blurRad="50800" dist="25400" dir="2700000" algn="tl" rotWithShape="0">
              <a:prstClr val="black"/>
            </a:outerShdw>
          </a:effectLst>
        </p:spPr>
      </p:pic>
    </p:spTree>
    <p:extLst>
      <p:ext uri="{BB962C8B-B14F-4D97-AF65-F5344CB8AC3E}">
        <p14:creationId xmlns:p14="http://schemas.microsoft.com/office/powerpoint/2010/main" val="37420985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44729" y="2198775"/>
            <a:ext cx="10515600" cy="1403639"/>
          </a:xfrm>
        </p:spPr>
        <p:txBody>
          <a:bodyPr>
            <a:normAutofit/>
          </a:bodyPr>
          <a:lstStyle/>
          <a:p>
            <a:pPr algn="ctr"/>
            <a:r>
              <a:rPr lang="en-US" sz="45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Habits </a:t>
            </a:r>
            <a:endParaRPr lang="en-US" sz="45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Picture Placeholder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1040" y="6065637"/>
            <a:ext cx="2346109" cy="410569"/>
          </a:xfrm>
          <a:prstGeom prst="rect">
            <a:avLst/>
          </a:prstGeom>
          <a:effectLst>
            <a:outerShdw blurRad="50800" dist="25400" dir="2700000" algn="tl" rotWithShape="0">
              <a:prstClr val="black"/>
            </a:outerShdw>
          </a:effectLst>
        </p:spPr>
      </p:pic>
    </p:spTree>
    <p:extLst>
      <p:ext uri="{BB962C8B-B14F-4D97-AF65-F5344CB8AC3E}">
        <p14:creationId xmlns:p14="http://schemas.microsoft.com/office/powerpoint/2010/main" val="26285917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0783" y="1057013"/>
            <a:ext cx="10515600" cy="2852737"/>
          </a:xfrm>
        </p:spPr>
        <p:txBody>
          <a:bodyPr>
            <a:normAutofit/>
          </a:bodyPr>
          <a:lstStyle/>
          <a:p>
            <a:pPr algn="ctr"/>
            <a:r>
              <a:rPr lang="en-US" sz="45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Automatic Responses</a:t>
            </a:r>
            <a:endParaRPr lang="en-US" sz="45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Picture Placeholder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1040" y="6065637"/>
            <a:ext cx="2346109" cy="410569"/>
          </a:xfrm>
          <a:prstGeom prst="rect">
            <a:avLst/>
          </a:prstGeom>
          <a:effectLst>
            <a:outerShdw blurRad="50800" dist="25400" dir="2700000" algn="tl" rotWithShape="0">
              <a:prstClr val="black"/>
            </a:outerShdw>
          </a:effectLst>
        </p:spPr>
      </p:pic>
    </p:spTree>
    <p:extLst>
      <p:ext uri="{BB962C8B-B14F-4D97-AF65-F5344CB8AC3E}">
        <p14:creationId xmlns:p14="http://schemas.microsoft.com/office/powerpoint/2010/main" val="34546624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3365" y="279598"/>
            <a:ext cx="10515600" cy="2852737"/>
          </a:xfrm>
        </p:spPr>
        <p:txBody>
          <a:bodyPr>
            <a:normAutofit/>
          </a:bodyPr>
          <a:lstStyle/>
          <a:p>
            <a:pPr algn="ctr"/>
            <a:r>
              <a:rPr lang="en-US" sz="50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Ways You Can Delve Into Your Unconscious Mind</a:t>
            </a:r>
            <a:endParaRPr lang="en-US" sz="50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Picture Placeholder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1040" y="6065637"/>
            <a:ext cx="2346109" cy="410569"/>
          </a:xfrm>
          <a:prstGeom prst="rect">
            <a:avLst/>
          </a:prstGeom>
          <a:effectLst>
            <a:outerShdw blurRad="50800" dist="25400" dir="2700000" algn="tl" rotWithShape="0">
              <a:prstClr val="black"/>
            </a:outerShdw>
          </a:effectLst>
        </p:spPr>
      </p:pic>
    </p:spTree>
    <p:extLst>
      <p:ext uri="{BB962C8B-B14F-4D97-AF65-F5344CB8AC3E}">
        <p14:creationId xmlns:p14="http://schemas.microsoft.com/office/powerpoint/2010/main" val="41582223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504393"/>
            <a:ext cx="10515600" cy="2852737"/>
          </a:xfrm>
        </p:spPr>
        <p:txBody>
          <a:bodyPr>
            <a:normAutofit/>
          </a:bodyPr>
          <a:lstStyle/>
          <a:p>
            <a:pPr algn="ctr"/>
            <a:r>
              <a:rPr lang="en-US" sz="50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Meditation</a:t>
            </a:r>
            <a:endParaRPr lang="en-US" sz="50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Picture Placeholder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1040" y="6065637"/>
            <a:ext cx="2346109" cy="410569"/>
          </a:xfrm>
          <a:prstGeom prst="rect">
            <a:avLst/>
          </a:prstGeom>
          <a:effectLst>
            <a:outerShdw blurRad="50800" dist="25400" dir="2700000" algn="tl" rotWithShape="0">
              <a:prstClr val="black"/>
            </a:outerShdw>
          </a:effectLst>
        </p:spPr>
      </p:pic>
    </p:spTree>
    <p:extLst>
      <p:ext uri="{BB962C8B-B14F-4D97-AF65-F5344CB8AC3E}">
        <p14:creationId xmlns:p14="http://schemas.microsoft.com/office/powerpoint/2010/main" val="8888276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9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5232" y="2371093"/>
            <a:ext cx="6697980" cy="1943100"/>
          </a:xfrm>
        </p:spPr>
        <p:txBody>
          <a:bodyPr>
            <a:noAutofit/>
          </a:bodyPr>
          <a:lstStyle/>
          <a:p>
            <a:pPr algn="ctr"/>
            <a:r>
              <a:rPr lang="en-US" sz="50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Bringing Up Repressed Memories</a:t>
            </a:r>
            <a:endParaRPr lang="en-US" sz="50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Picture Placeholder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1040" y="6065637"/>
            <a:ext cx="2346109" cy="410569"/>
          </a:xfrm>
          <a:prstGeom prst="rect">
            <a:avLst/>
          </a:prstGeom>
          <a:effectLst>
            <a:outerShdw blurRad="50800" dist="25400" dir="2700000" algn="tl" rotWithShape="0">
              <a:prstClr val="black"/>
            </a:outerShdw>
          </a:effectLst>
        </p:spPr>
      </p:pic>
    </p:spTree>
    <p:extLst>
      <p:ext uri="{BB962C8B-B14F-4D97-AF65-F5344CB8AC3E}">
        <p14:creationId xmlns:p14="http://schemas.microsoft.com/office/powerpoint/2010/main" val="41178243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</TotalTime>
  <Words>89</Words>
  <Application>Microsoft Office PowerPoint</Application>
  <PresentationFormat>Widescreen</PresentationFormat>
  <Paragraphs>20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8" baseType="lpstr">
      <vt:lpstr>Bodoni MT</vt:lpstr>
      <vt:lpstr>Arial</vt:lpstr>
      <vt:lpstr>Calibri</vt:lpstr>
      <vt:lpstr>Calibri Light</vt:lpstr>
      <vt:lpstr>Verdana</vt:lpstr>
      <vt:lpstr>Wingdings 3</vt:lpstr>
      <vt:lpstr>Office Theme</vt:lpstr>
      <vt:lpstr>1_Office Theme</vt:lpstr>
      <vt:lpstr>PowerPoint Presentation</vt:lpstr>
      <vt:lpstr>Analogy   Iceberg = Unconscious Mind</vt:lpstr>
      <vt:lpstr>The unconscious mind consists of :</vt:lpstr>
      <vt:lpstr>PowerPoint Presentation</vt:lpstr>
      <vt:lpstr>Habits </vt:lpstr>
      <vt:lpstr>Automatic Responses</vt:lpstr>
      <vt:lpstr>Ways You Can Delve Into Your Unconscious Mind</vt:lpstr>
      <vt:lpstr>Meditation</vt:lpstr>
      <vt:lpstr>Bringing Up Repressed Memories</vt:lpstr>
      <vt:lpstr>Unconscious memories hold you back.</vt:lpstr>
      <vt:lpstr>                    Stop saying no to opportunity; but don’t expect for that to bring you instant success.  Having a bulletproof mind means accepting that losing is fine sometimes. </vt:lpstr>
      <vt:lpstr>Many successful people failed multiple times before succeeding.</vt:lpstr>
      <vt:lpstr>Be positive in the face of obstacles.</vt:lpstr>
      <vt:lpstr>By thinking about what holds you back, you’ll be able to think about your decisions with a clearer lens.</vt:lpstr>
      <vt:lpstr>How Do You  Awaken Your Unconsciousness?</vt:lpstr>
      <vt:lpstr>Notice your quirks</vt:lpstr>
      <vt:lpstr>Write them down, figure out reasons.</vt:lpstr>
      <vt:lpstr>Make a  “mental note”.</vt:lpstr>
      <vt:lpstr>Take small risks.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Awaken Your Unconscious Behaviours</dc:title>
  <dc:creator>Jasmin</dc:creator>
  <cp:lastModifiedBy>Jasmin</cp:lastModifiedBy>
  <cp:revision>27</cp:revision>
  <dcterms:created xsi:type="dcterms:W3CDTF">2018-02-23T07:47:51Z</dcterms:created>
  <dcterms:modified xsi:type="dcterms:W3CDTF">2018-02-28T06:21:44Z</dcterms:modified>
</cp:coreProperties>
</file>